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44"/>
    <p:restoredTop sz="94460"/>
  </p:normalViewPr>
  <p:slideViewPr>
    <p:cSldViewPr snapToGrid="0" snapToObjects="1">
      <p:cViewPr varScale="1">
        <p:scale>
          <a:sx n="204" d="100"/>
          <a:sy n="204" d="100"/>
        </p:scale>
        <p:origin x="13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7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971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99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948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55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384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9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64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0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2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1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5CA606-A290-AA49-BB03-E46655C203C3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1DF16-BF22-984C-BC77-0B885BD8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749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2.png"/><Relationship Id="rId8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microsoft.com/office/2007/relationships/hdphoto" Target="../media/hdphoto5.wdp"/><Relationship Id="rId7" Type="http://schemas.openxmlformats.org/officeDocument/2006/relationships/image" Target="../media/image9.tiff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4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647078" y="905647"/>
            <a:ext cx="4006391" cy="5310096"/>
          </a:xfrm>
          <a:prstGeom prst="round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4898571" y="1168559"/>
            <a:ext cx="3505200" cy="2286001"/>
          </a:xfrm>
          <a:prstGeom prst="round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tx1"/>
                </a:solidFill>
              </a:rPr>
              <a:t>Your code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898571" y="3684813"/>
            <a:ext cx="3505200" cy="2286001"/>
          </a:xfrm>
          <a:prstGeom prst="round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tx1"/>
                </a:solidFill>
              </a:rPr>
              <a:t>IdentityServer</a:t>
            </a:r>
          </a:p>
          <a:p>
            <a:pPr algn="ctr"/>
            <a:r>
              <a:rPr lang="en-US" sz="3600" b="1" dirty="0" smtClean="0">
                <a:solidFill>
                  <a:schemeClr val="tx1"/>
                </a:solidFill>
              </a:rPr>
              <a:t>middleware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04319" y="298439"/>
            <a:ext cx="369190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/>
              <a:t>ASP.NET Core Application</a:t>
            </a:r>
            <a:endParaRPr lang="en-US" sz="2600" b="1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221050" y="1632858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221050" y="2209800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385457" y="124681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login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385457" y="1829195"/>
            <a:ext cx="798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logout</a:t>
            </a:r>
            <a:endParaRPr lang="en-US" b="1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3221050" y="2797629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438904" y="2416632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...</a:t>
            </a:r>
            <a:endParaRPr lang="en-US" b="1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230542" y="4242903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230542" y="4819845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438904" y="3865609"/>
            <a:ext cx="1089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authorize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3448396" y="4449734"/>
            <a:ext cx="729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token</a:t>
            </a:r>
            <a:endParaRPr lang="en-US" b="1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3230542" y="5407674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448396" y="5046017"/>
            <a:ext cx="1087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discovery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8003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496164" y="905647"/>
            <a:ext cx="4006391" cy="5310096"/>
          </a:xfrm>
          <a:prstGeom prst="round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5747657" y="1168559"/>
            <a:ext cx="3505200" cy="2286001"/>
          </a:xfrm>
          <a:prstGeom prst="round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tx1"/>
                </a:solidFill>
              </a:rPr>
              <a:t>Your code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747657" y="3684813"/>
            <a:ext cx="3505200" cy="2286001"/>
          </a:xfrm>
          <a:prstGeom prst="round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tx1"/>
                </a:solidFill>
              </a:rPr>
              <a:t>IdentityServer</a:t>
            </a:r>
          </a:p>
          <a:p>
            <a:pPr algn="ctr"/>
            <a:r>
              <a:rPr lang="en-US" sz="3600" b="1" dirty="0" smtClean="0">
                <a:solidFill>
                  <a:schemeClr val="tx1"/>
                </a:solidFill>
              </a:rPr>
              <a:t>middleware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53405" y="298439"/>
            <a:ext cx="369190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/>
              <a:t>ASP.NET Core Application</a:t>
            </a:r>
            <a:endParaRPr lang="en-US" sz="2600" b="1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070136" y="1632858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070136" y="2209800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234543" y="124681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login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234543" y="1829195"/>
            <a:ext cx="798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logout</a:t>
            </a:r>
            <a:endParaRPr lang="en-US" b="1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4070136" y="2797629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287990" y="2416632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...</a:t>
            </a:r>
            <a:endParaRPr lang="en-US" b="1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4079628" y="4242903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079628" y="4819845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287990" y="3865609"/>
            <a:ext cx="1089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authorize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4297482" y="4449734"/>
            <a:ext cx="729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token</a:t>
            </a:r>
            <a:endParaRPr lang="en-US" b="1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4079628" y="5407674"/>
            <a:ext cx="1426028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297482" y="5046017"/>
            <a:ext cx="1087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discovery</a:t>
            </a:r>
            <a:endParaRPr lang="en-US" b="1" dirty="0"/>
          </a:p>
        </p:txBody>
      </p:sp>
      <p:sp>
        <p:nvSpPr>
          <p:cNvPr id="23" name="Rounded Rectangle 22"/>
          <p:cNvSpPr/>
          <p:nvPr/>
        </p:nvSpPr>
        <p:spPr>
          <a:xfrm>
            <a:off x="184258" y="4050275"/>
            <a:ext cx="2005456" cy="1432739"/>
          </a:xfrm>
          <a:prstGeom prst="round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smtClean="0">
                <a:solidFill>
                  <a:schemeClr val="tx1"/>
                </a:solidFill>
              </a:rPr>
              <a:t>Client</a:t>
            </a:r>
            <a:endParaRPr lang="en-US" sz="3600" b="1" dirty="0">
              <a:solidFill>
                <a:schemeClr val="tx1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2441207" y="4321629"/>
            <a:ext cx="1387023" cy="497437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U-Turn Arrow 25"/>
          <p:cNvSpPr/>
          <p:nvPr/>
        </p:nvSpPr>
        <p:spPr>
          <a:xfrm rot="16200000">
            <a:off x="1961441" y="2338733"/>
            <a:ext cx="2841570" cy="950846"/>
          </a:xfrm>
          <a:prstGeom prst="uturnArrow">
            <a:avLst>
              <a:gd name="adj1" fmla="val 8600"/>
              <a:gd name="adj2" fmla="val 25000"/>
              <a:gd name="adj3" fmla="val 16567"/>
              <a:gd name="adj4" fmla="val 57429"/>
              <a:gd name="adj5" fmla="val 92313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00852" y="5742996"/>
            <a:ext cx="3059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1) https://server/authorize?...</a:t>
            </a:r>
            <a:endParaRPr lang="en-US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500852" y="808069"/>
            <a:ext cx="3396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2) /</a:t>
            </a:r>
            <a:r>
              <a:rPr lang="en-US" b="1" dirty="0" err="1" smtClean="0"/>
              <a:t>login?returnUrl</a:t>
            </a:r>
            <a:r>
              <a:rPr lang="en-US" b="1" dirty="0" smtClean="0"/>
              <a:t>=/authorize?...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8116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188" y="2997153"/>
            <a:ext cx="1352361" cy="1352361"/>
          </a:xfrm>
          <a:prstGeom prst="rect">
            <a:avLst/>
          </a:prstGeom>
        </p:spPr>
      </p:pic>
      <p:pic>
        <p:nvPicPr>
          <p:cNvPr id="5" name="Picture 4" descr="Access Control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890" y="2973414"/>
            <a:ext cx="1399837" cy="13998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66078" y="4631960"/>
            <a:ext cx="827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Clients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211167" y="4493460"/>
            <a:ext cx="1213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Federation</a:t>
            </a:r>
          </a:p>
          <a:p>
            <a:pPr algn="ctr"/>
            <a:r>
              <a:rPr lang="en-US" b="1" dirty="0" smtClean="0"/>
              <a:t>Gateway</a:t>
            </a:r>
            <a:endParaRPr lang="en-US" b="1" dirty="0"/>
          </a:p>
        </p:txBody>
      </p:sp>
      <p:pic>
        <p:nvPicPr>
          <p:cNvPr id="8" name="Picture 7" descr="Access Control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31" y="2399405"/>
            <a:ext cx="777355" cy="777355"/>
          </a:xfrm>
          <a:prstGeom prst="rect">
            <a:avLst/>
          </a:prstGeom>
        </p:spPr>
      </p:pic>
      <p:pic>
        <p:nvPicPr>
          <p:cNvPr id="9" name="Picture 8" descr="Access Control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31" y="3311671"/>
            <a:ext cx="777355" cy="777355"/>
          </a:xfrm>
          <a:prstGeom prst="rect">
            <a:avLst/>
          </a:prstGeom>
        </p:spPr>
      </p:pic>
      <p:pic>
        <p:nvPicPr>
          <p:cNvPr id="10" name="Picture 9" descr="Access Control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31" y="4223937"/>
            <a:ext cx="777355" cy="77735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379147" y="3105736"/>
            <a:ext cx="19379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- Active Directory</a:t>
            </a:r>
          </a:p>
          <a:p>
            <a:r>
              <a:rPr lang="en-US" b="1" dirty="0" smtClean="0"/>
              <a:t>- Azure AD/B2C</a:t>
            </a:r>
          </a:p>
          <a:p>
            <a:r>
              <a:rPr lang="en-US" b="1" dirty="0" smtClean="0"/>
              <a:t>- Business Partner</a:t>
            </a:r>
          </a:p>
          <a:p>
            <a:r>
              <a:rPr lang="en-US" b="1" dirty="0" smtClean="0"/>
              <a:t>- Social Identities..</a:t>
            </a:r>
            <a:endParaRPr lang="en-US" b="1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6735105" y="2891710"/>
            <a:ext cx="1364105" cy="781622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6735105" y="3673332"/>
            <a:ext cx="1433865" cy="87715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764111" y="3897745"/>
            <a:ext cx="1335099" cy="734215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3461076" y="3673332"/>
            <a:ext cx="1439436" cy="1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554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lumMod val="5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195" y="2807950"/>
            <a:ext cx="1029077" cy="1029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bg1">
                <a:lumMod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019" y="1577996"/>
            <a:ext cx="780288" cy="7802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019" y="4228982"/>
            <a:ext cx="780288" cy="7802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bg1">
                <a:lumMod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019" y="2903489"/>
            <a:ext cx="780288" cy="780288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4616904" y="2187375"/>
            <a:ext cx="1258483" cy="2277448"/>
            <a:chOff x="5637168" y="2498948"/>
            <a:chExt cx="1258483" cy="2277448"/>
          </a:xfrm>
        </p:grpSpPr>
        <p:pic>
          <p:nvPicPr>
            <p:cNvPr id="9" name="Picture 8" descr="Access Control.png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2255" y="2640742"/>
              <a:ext cx="875385" cy="875385"/>
            </a:xfrm>
            <a:prstGeom prst="rect">
              <a:avLst/>
            </a:prstGeom>
          </p:spPr>
        </p:pic>
        <p:pic>
          <p:nvPicPr>
            <p:cNvPr id="10" name="Picture 9" descr="Access Control.png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112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2255" y="3658957"/>
              <a:ext cx="875385" cy="875385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5637168" y="2498948"/>
              <a:ext cx="1258483" cy="2277448"/>
            </a:xfrm>
            <a:prstGeom prst="rect">
              <a:avLst/>
            </a:prstGeom>
            <a:noFill/>
            <a:ln w="254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635428" y="1783474"/>
            <a:ext cx="1903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configuration data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635427" y="3103253"/>
            <a:ext cx="1732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operational data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448646" y="4362939"/>
            <a:ext cx="2089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ASP.NET Core </a:t>
            </a:r>
          </a:p>
          <a:p>
            <a:pPr algn="ctr"/>
            <a:r>
              <a:rPr lang="en-US" dirty="0" smtClean="0"/>
              <a:t>data protection keys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922620" y="5718464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load balancer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720289" y="5718464"/>
            <a:ext cx="107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web farm</a:t>
            </a:r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820710" y="5721835"/>
            <a:ext cx="1780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shared resources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3468275" y="3304185"/>
            <a:ext cx="831626" cy="1055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6050684" y="3293633"/>
            <a:ext cx="831626" cy="1055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045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44004" y="3867454"/>
            <a:ext cx="1078887" cy="76601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6177794" y="4292290"/>
            <a:ext cx="1763576" cy="0"/>
          </a:xfrm>
          <a:prstGeom prst="straightConnector1">
            <a:avLst/>
          </a:prstGeom>
          <a:ln w="38100" cmpd="sng"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60" y="3747423"/>
            <a:ext cx="1089735" cy="1089735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2128508" y="4292290"/>
            <a:ext cx="1763576" cy="0"/>
          </a:xfrm>
          <a:prstGeom prst="straightConnector1">
            <a:avLst/>
          </a:prstGeom>
          <a:ln w="38100" cmpd="sng"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ccess Control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917" y="422502"/>
            <a:ext cx="1651884" cy="1651884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V="1">
            <a:off x="5199859" y="2162582"/>
            <a:ext cx="0" cy="1174978"/>
          </a:xfrm>
          <a:prstGeom prst="straightConnector1">
            <a:avLst/>
          </a:prstGeom>
          <a:ln w="38100" cmpd="sng"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922143" y="660958"/>
            <a:ext cx="2309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IdentityServer</a:t>
            </a:r>
            <a:endParaRPr 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5599" y="3757971"/>
            <a:ext cx="973348" cy="973348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4040741" y="3390808"/>
            <a:ext cx="1755520" cy="1969631"/>
            <a:chOff x="4868450" y="3692560"/>
            <a:chExt cx="1755520" cy="1969631"/>
          </a:xfrm>
        </p:grpSpPr>
        <p:grpSp>
          <p:nvGrpSpPr>
            <p:cNvPr id="4" name="Group 3"/>
            <p:cNvGrpSpPr/>
            <p:nvPr/>
          </p:nvGrpSpPr>
          <p:grpSpPr>
            <a:xfrm>
              <a:off x="4868450" y="3692560"/>
              <a:ext cx="1755520" cy="1340511"/>
              <a:chOff x="845637" y="3283149"/>
              <a:chExt cx="1356354" cy="959856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21701" y="3283149"/>
                <a:ext cx="780290" cy="780290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5637" y="3462714"/>
                <a:ext cx="780291" cy="780291"/>
              </a:xfrm>
              <a:prstGeom prst="rect">
                <a:avLst/>
              </a:prstGeom>
            </p:spPr>
          </p:pic>
        </p:grp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73412" y="4488203"/>
              <a:ext cx="1173988" cy="1173988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818872" y="5895160"/>
            <a:ext cx="1009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bg1">
                    <a:lumMod val="50000"/>
                  </a:schemeClr>
                </a:solidFill>
              </a:rPr>
              <a:t>Users</a:t>
            </a:r>
            <a:endParaRPr 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06050" y="5905306"/>
            <a:ext cx="1189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Clients</a:t>
            </a:r>
            <a:endParaRPr 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741853" y="5905306"/>
            <a:ext cx="16878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Resources</a:t>
            </a:r>
            <a:endParaRPr 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323511" y="4758128"/>
            <a:ext cx="10175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</a:rPr>
              <a:t>Identity</a:t>
            </a:r>
          </a:p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</a:rPr>
              <a:t>data</a:t>
            </a:r>
            <a:endParaRPr lang="en-US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934717" y="4879254"/>
            <a:ext cx="647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bg1">
                    <a:lumMod val="50000"/>
                  </a:schemeClr>
                </a:solidFill>
              </a:rPr>
              <a:t>APIs</a:t>
            </a:r>
            <a:endParaRPr lang="en-US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644932" y="2410500"/>
            <a:ext cx="1536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</a:rPr>
              <a:t>authenticate</a:t>
            </a:r>
          </a:p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</a:rPr>
              <a:t>users</a:t>
            </a:r>
            <a:endParaRPr lang="en-US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279310" y="2401356"/>
            <a:ext cx="17307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</a:rPr>
              <a:t>request access</a:t>
            </a:r>
          </a:p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</a:rPr>
              <a:t>to resources</a:t>
            </a:r>
            <a:endParaRPr lang="en-US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291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84</Words>
  <Application>Microsoft Macintosh PowerPoint</Application>
  <PresentationFormat>Widescreen</PresentationFormat>
  <Paragraphs>48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Dominick Baier</dc:creator>
  <cp:lastModifiedBy>Dominick Baier</cp:lastModifiedBy>
  <cp:revision>13</cp:revision>
  <dcterms:created xsi:type="dcterms:W3CDTF">2017-03-19T13:27:53Z</dcterms:created>
  <dcterms:modified xsi:type="dcterms:W3CDTF">2017-11-26T09:45:49Z</dcterms:modified>
</cp:coreProperties>
</file>

<file path=docProps/thumbnail.jpeg>
</file>